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Default Extension="gif" ContentType="image/gif"/>
  <Default Extension="jpg" ContentType="image/jpg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5245" y="-3275707"/>
            <a:ext cx="12076190" cy="18284748"/>
            <a:chOff x="3105245" y="-3275707"/>
            <a:chExt cx="12076190" cy="18284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105245" y="-3275707"/>
              <a:ext cx="12076190" cy="18284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3968" y="5986330"/>
            <a:ext cx="18654886" cy="4145918"/>
            <a:chOff x="-253968" y="5986330"/>
            <a:chExt cx="18654886" cy="4145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53968" y="5986330"/>
              <a:ext cx="18654886" cy="41459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1108" y="6195583"/>
            <a:ext cx="4712949" cy="9352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088" y="4027691"/>
            <a:ext cx="5850396" cy="17579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81939" y="7049816"/>
            <a:ext cx="7084081" cy="8114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0622" y="3153986"/>
            <a:ext cx="2990645" cy="1022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1878785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921" y="1036160"/>
            <a:ext cx="15094634" cy="8316751"/>
            <a:chOff x="781921" y="1036160"/>
            <a:chExt cx="15094634" cy="83167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921" y="1036160"/>
              <a:ext cx="15094634" cy="83167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594" y="532528"/>
            <a:ext cx="2737134" cy="6478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1878785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34" y="532527"/>
            <a:ext cx="2045124" cy="647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810" y="1499425"/>
            <a:ext cx="7592856" cy="5250079"/>
            <a:chOff x="723810" y="1499425"/>
            <a:chExt cx="7592856" cy="52500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810" y="1499425"/>
              <a:ext cx="7592856" cy="52500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6208" y="7695687"/>
            <a:ext cx="16124854" cy="15542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34684" y="1420092"/>
            <a:ext cx="9209465" cy="5329412"/>
            <a:chOff x="8734684" y="1420092"/>
            <a:chExt cx="9209465" cy="53294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4684" y="1420092"/>
              <a:ext cx="9209465" cy="5329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1878785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635" y="551898"/>
            <a:ext cx="2737134" cy="647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921" y="1480055"/>
            <a:ext cx="5686895" cy="6171429"/>
            <a:chOff x="781921" y="1480055"/>
            <a:chExt cx="5686895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921" y="1480055"/>
              <a:ext cx="568689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9227" y="1835879"/>
            <a:ext cx="8583554" cy="3306978"/>
            <a:chOff x="7379227" y="1835879"/>
            <a:chExt cx="8583554" cy="33069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9227" y="1835879"/>
              <a:ext cx="8583554" cy="3306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1878785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635" y="551898"/>
            <a:ext cx="2737134" cy="647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921" y="1483605"/>
            <a:ext cx="10795729" cy="6191539"/>
            <a:chOff x="781921" y="1483605"/>
            <a:chExt cx="10795729" cy="61915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921" y="1483605"/>
              <a:ext cx="10795729" cy="61915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1878785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635" y="551898"/>
            <a:ext cx="2737134" cy="647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034163"/>
            <a:ext cx="8767303" cy="4983668"/>
            <a:chOff x="0" y="2034163"/>
            <a:chExt cx="8767303" cy="49836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34163"/>
              <a:ext cx="8767303" cy="49836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906205"/>
            <a:ext cx="9165913" cy="5031986"/>
            <a:chOff x="9142857" y="1906205"/>
            <a:chExt cx="9165913" cy="50319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1906205"/>
              <a:ext cx="9165913" cy="50319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715" y="6859856"/>
            <a:ext cx="12894459" cy="29713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1878785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843" y="397231"/>
            <a:ext cx="4014580" cy="106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2550" y="1906205"/>
            <a:ext cx="12400822" cy="6706024"/>
            <a:chOff x="762550" y="1906205"/>
            <a:chExt cx="12400822" cy="67060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550" y="1906205"/>
              <a:ext cx="12400822" cy="670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1878785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843" y="397231"/>
            <a:ext cx="4014580" cy="10677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603" y="1627255"/>
            <a:ext cx="5583947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921" y="2827127"/>
            <a:ext cx="13365423" cy="6144294"/>
            <a:chOff x="781921" y="2827127"/>
            <a:chExt cx="13365423" cy="61442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921" y="2827127"/>
              <a:ext cx="13365423" cy="61442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1878785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843" y="397231"/>
            <a:ext cx="4014580" cy="10677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020" y="1627258"/>
            <a:ext cx="5464175" cy="685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921" y="2816011"/>
            <a:ext cx="8741137" cy="6426817"/>
            <a:chOff x="781921" y="2816011"/>
            <a:chExt cx="8741137" cy="64268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921" y="2816011"/>
              <a:ext cx="8741137" cy="6426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1878785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843" y="397231"/>
            <a:ext cx="4014580" cy="10677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395" y="1627258"/>
            <a:ext cx="5060047" cy="685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921" y="2900497"/>
            <a:ext cx="8613490" cy="6043061"/>
            <a:chOff x="781921" y="2900497"/>
            <a:chExt cx="8613490" cy="6043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921" y="2900497"/>
              <a:ext cx="8613490" cy="6043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1878785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843" y="397231"/>
            <a:ext cx="4014580" cy="106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921" y="3265031"/>
            <a:ext cx="5250097" cy="3985946"/>
            <a:chOff x="781921" y="3265031"/>
            <a:chExt cx="5250097" cy="39859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921" y="3265031"/>
              <a:ext cx="5250097" cy="39859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22584" y="3299529"/>
            <a:ext cx="5169531" cy="3609174"/>
            <a:chOff x="6622584" y="3299529"/>
            <a:chExt cx="5169531" cy="36091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2584" y="3299529"/>
              <a:ext cx="5169531" cy="3609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54583" y="3265031"/>
            <a:ext cx="5078196" cy="4100074"/>
            <a:chOff x="12554583" y="3265031"/>
            <a:chExt cx="5078196" cy="4100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4583" y="3265031"/>
              <a:ext cx="5078196" cy="41000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6076" y="1985576"/>
            <a:ext cx="15951294" cy="6478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1878785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921" y="1652909"/>
            <a:ext cx="12892014" cy="6979896"/>
            <a:chOff x="781921" y="1652909"/>
            <a:chExt cx="12892014" cy="69798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921" y="1652909"/>
              <a:ext cx="12892014" cy="69798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335" y="842455"/>
            <a:ext cx="7775776" cy="6478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5125" y="9049109"/>
            <a:ext cx="14952625" cy="1149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650222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921" y="1824598"/>
            <a:ext cx="8096131" cy="5096989"/>
            <a:chOff x="781921" y="1824598"/>
            <a:chExt cx="8096131" cy="50969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921" y="1824598"/>
              <a:ext cx="8096131" cy="50969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2004" y="459643"/>
            <a:ext cx="2045124" cy="64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78052" y="1785858"/>
            <a:ext cx="8754727" cy="5020989"/>
            <a:chOff x="8878052" y="1785858"/>
            <a:chExt cx="8754727" cy="50209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8052" y="1785858"/>
              <a:ext cx="8754727" cy="50209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4527" y="8161807"/>
            <a:ext cx="10183978" cy="11498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02" y="840537"/>
            <a:ext cx="2643246" cy="365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921" y="6905569"/>
            <a:ext cx="16850858" cy="2919576"/>
            <a:chOff x="781921" y="6905569"/>
            <a:chExt cx="16850858" cy="2919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1921" y="6905569"/>
              <a:ext cx="16850858" cy="2919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6562" y="1511281"/>
            <a:ext cx="12918304" cy="6459152"/>
            <a:chOff x="626562" y="1511281"/>
            <a:chExt cx="12918304" cy="6459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562" y="1511281"/>
              <a:ext cx="12918304" cy="64591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406" y="591847"/>
            <a:ext cx="3551388" cy="6478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7356" y="8765162"/>
            <a:ext cx="16821127" cy="6095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9399264374E04481DA0E95A4BA4E20" ma:contentTypeVersion="2" ma:contentTypeDescription="새 문서를 만듭니다." ma:contentTypeScope="" ma:versionID="4319fd026cba2c610f6eca9ed7c05fe7">
  <xsd:schema xmlns:xsd="http://www.w3.org/2001/XMLSchema" xmlns:xs="http://www.w3.org/2001/XMLSchema" xmlns:p="http://schemas.microsoft.com/office/2006/metadata/properties" xmlns:ns2="6d95f4d2-9f2c-41e0-a231-1a29908e37d8" targetNamespace="http://schemas.microsoft.com/office/2006/metadata/properties" ma:root="true" ma:fieldsID="a58f4fbf70ce4d688ca5fb05fa1aff42" ns2:_="">
    <xsd:import namespace="6d95f4d2-9f2c-41e0-a231-1a29908e37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5f4d2-9f2c-41e0-a231-1a29908e37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5A20D3-BA1D-4109-BDC3-60972061AFC7}"/>
</file>

<file path=customXml/itemProps2.xml><?xml version="1.0" encoding="utf-8"?>
<ds:datastoreItem xmlns:ds="http://schemas.openxmlformats.org/officeDocument/2006/customXml" ds:itemID="{5B0119E1-37C6-4AE2-8C2F-4149DF8A3908}"/>
</file>

<file path=customXml/itemProps3.xml><?xml version="1.0" encoding="utf-8"?>
<ds:datastoreItem xmlns:ds="http://schemas.openxmlformats.org/officeDocument/2006/customXml" ds:itemID="{1C0CAB89-6761-48A1-B643-A9632C98078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2021-12-31T15:56:12Z</dcterms:created>
  <dcterms:modified xsi:type="dcterms:W3CDTF">2021-12-31T15:56:12Z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0x010100FD9399264374E04481DA0E95A4BA4E20</vt:lpwstr>
  </property>
</Properties>
</file>